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3"/>
    <p:restoredTop sz="94686"/>
  </p:normalViewPr>
  <p:slideViewPr>
    <p:cSldViewPr snapToGrid="0" snapToObjects="1">
      <p:cViewPr>
        <p:scale>
          <a:sx n="120" d="100"/>
          <a:sy n="120" d="100"/>
        </p:scale>
        <p:origin x="480" y="-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F4E72-0F79-C84E-B260-0D307260BA80}" type="doc">
      <dgm:prSet loTypeId="urn:microsoft.com/office/officeart/2005/8/layout/hChevron3" loCatId="" qsTypeId="urn:microsoft.com/office/officeart/2005/8/quickstyle/3D3" qsCatId="3D" csTypeId="urn:microsoft.com/office/officeart/2005/8/colors/accent1_3" csCatId="accent1" phldr="1"/>
      <dgm:spPr/>
    </dgm:pt>
    <dgm:pt modelId="{59943789-5B2B-F444-806A-DCBB5BCFC562}">
      <dgm:prSet phldrT="[Texte]" custT="1"/>
      <dgm:spPr/>
      <dgm:t>
        <a:bodyPr/>
        <a:lstStyle/>
        <a:p>
          <a:r>
            <a:rPr lang="fr-FR" sz="1500" dirty="0" smtClean="0"/>
            <a:t>Sprint 0</a:t>
          </a:r>
          <a:endParaRPr lang="fr-FR" sz="1500" dirty="0"/>
        </a:p>
      </dgm:t>
    </dgm:pt>
    <dgm:pt modelId="{2A4B0ADA-0A1D-544B-8F34-3EF50BE17C65}" type="parTrans" cxnId="{80D95473-B26E-CC49-B91B-36F36962D7A0}">
      <dgm:prSet/>
      <dgm:spPr/>
      <dgm:t>
        <a:bodyPr/>
        <a:lstStyle/>
        <a:p>
          <a:endParaRPr lang="fr-FR"/>
        </a:p>
      </dgm:t>
    </dgm:pt>
    <dgm:pt modelId="{7C0DBF12-6D79-A84F-B83F-736AE400A19D}" type="sibTrans" cxnId="{80D95473-B26E-CC49-B91B-36F36962D7A0}">
      <dgm:prSet/>
      <dgm:spPr/>
      <dgm:t>
        <a:bodyPr/>
        <a:lstStyle/>
        <a:p>
          <a:endParaRPr lang="fr-FR"/>
        </a:p>
      </dgm:t>
    </dgm:pt>
    <dgm:pt modelId="{F53D856D-73A6-E544-9075-140E7395B07F}">
      <dgm:prSet phldrT="[Texte]"/>
      <dgm:spPr/>
      <dgm:t>
        <a:bodyPr/>
        <a:lstStyle/>
        <a:p>
          <a:r>
            <a:rPr lang="fr-FR" dirty="0" smtClean="0"/>
            <a:t>Sprint 1</a:t>
          </a:r>
          <a:endParaRPr lang="fr-FR" dirty="0"/>
        </a:p>
      </dgm:t>
    </dgm:pt>
    <dgm:pt modelId="{7041317C-A69A-ED48-AEE3-4CC664AB8244}" type="parTrans" cxnId="{CE676F3D-F685-8144-A736-F3D05B4BF204}">
      <dgm:prSet/>
      <dgm:spPr/>
      <dgm:t>
        <a:bodyPr/>
        <a:lstStyle/>
        <a:p>
          <a:endParaRPr lang="fr-FR"/>
        </a:p>
      </dgm:t>
    </dgm:pt>
    <dgm:pt modelId="{80523B25-9D3A-9A48-B2AC-A8586D51DAE8}" type="sibTrans" cxnId="{CE676F3D-F685-8144-A736-F3D05B4BF204}">
      <dgm:prSet/>
      <dgm:spPr/>
      <dgm:t>
        <a:bodyPr/>
        <a:lstStyle/>
        <a:p>
          <a:endParaRPr lang="fr-FR"/>
        </a:p>
      </dgm:t>
    </dgm:pt>
    <dgm:pt modelId="{53149E22-D81D-7947-A6D2-1E5C07BA5BD4}">
      <dgm:prSet phldrT="[Texte]"/>
      <dgm:spPr/>
      <dgm:t>
        <a:bodyPr/>
        <a:lstStyle/>
        <a:p>
          <a:r>
            <a:rPr lang="fr-FR" dirty="0" smtClean="0"/>
            <a:t>Sprint 2</a:t>
          </a:r>
          <a:endParaRPr lang="fr-FR" dirty="0"/>
        </a:p>
      </dgm:t>
    </dgm:pt>
    <dgm:pt modelId="{E8EF46E3-8D10-DC49-92AD-837CB9F18520}" type="parTrans" cxnId="{41480A79-D142-9E4D-8BC7-320F0A34A58C}">
      <dgm:prSet/>
      <dgm:spPr/>
      <dgm:t>
        <a:bodyPr/>
        <a:lstStyle/>
        <a:p>
          <a:endParaRPr lang="fr-FR"/>
        </a:p>
      </dgm:t>
    </dgm:pt>
    <dgm:pt modelId="{9A9B9067-0C5A-A04B-A7F8-8F26647AD226}" type="sibTrans" cxnId="{41480A79-D142-9E4D-8BC7-320F0A34A58C}">
      <dgm:prSet/>
      <dgm:spPr/>
      <dgm:t>
        <a:bodyPr/>
        <a:lstStyle/>
        <a:p>
          <a:endParaRPr lang="fr-FR"/>
        </a:p>
      </dgm:t>
    </dgm:pt>
    <dgm:pt modelId="{422D5AC1-2F38-8646-AB7A-156F52813C93}">
      <dgm:prSet/>
      <dgm:spPr/>
      <dgm:t>
        <a:bodyPr/>
        <a:lstStyle/>
        <a:p>
          <a:r>
            <a:rPr lang="fr-FR" dirty="0" smtClean="0"/>
            <a:t>Sprint 3</a:t>
          </a:r>
          <a:endParaRPr lang="fr-FR" dirty="0"/>
        </a:p>
      </dgm:t>
    </dgm:pt>
    <dgm:pt modelId="{C2D26D3B-9511-4C4F-BB48-7BE02BD195F7}" type="parTrans" cxnId="{16ACBC3C-5A15-1B42-8D86-3C1FAE5259C5}">
      <dgm:prSet/>
      <dgm:spPr/>
      <dgm:t>
        <a:bodyPr/>
        <a:lstStyle/>
        <a:p>
          <a:endParaRPr lang="fr-FR"/>
        </a:p>
      </dgm:t>
    </dgm:pt>
    <dgm:pt modelId="{DAB1EA68-071E-4D48-963B-F3FC0BED36AF}" type="sibTrans" cxnId="{16ACBC3C-5A15-1B42-8D86-3C1FAE5259C5}">
      <dgm:prSet/>
      <dgm:spPr/>
      <dgm:t>
        <a:bodyPr/>
        <a:lstStyle/>
        <a:p>
          <a:endParaRPr lang="fr-FR"/>
        </a:p>
      </dgm:t>
    </dgm:pt>
    <dgm:pt modelId="{B02A6B13-F0F4-FC4F-9E39-9819E66B434B}">
      <dgm:prSet/>
      <dgm:spPr/>
      <dgm:t>
        <a:bodyPr/>
        <a:lstStyle/>
        <a:p>
          <a:r>
            <a:rPr lang="fr-FR" dirty="0" smtClean="0"/>
            <a:t>Sprint 4</a:t>
          </a:r>
          <a:endParaRPr lang="fr-FR" dirty="0"/>
        </a:p>
      </dgm:t>
    </dgm:pt>
    <dgm:pt modelId="{318FA5D8-3A52-964F-80D6-D28EA738BF14}" type="parTrans" cxnId="{79C07938-E98A-2644-9B3E-95A15A414FC9}">
      <dgm:prSet/>
      <dgm:spPr/>
      <dgm:t>
        <a:bodyPr/>
        <a:lstStyle/>
        <a:p>
          <a:endParaRPr lang="fr-FR"/>
        </a:p>
      </dgm:t>
    </dgm:pt>
    <dgm:pt modelId="{077FF68C-3E88-9349-A1DE-F6EF44B052B5}" type="sibTrans" cxnId="{79C07938-E98A-2644-9B3E-95A15A414FC9}">
      <dgm:prSet/>
      <dgm:spPr/>
      <dgm:t>
        <a:bodyPr/>
        <a:lstStyle/>
        <a:p>
          <a:endParaRPr lang="fr-FR"/>
        </a:p>
      </dgm:t>
    </dgm:pt>
    <dgm:pt modelId="{0652E3F7-9713-D848-AFAF-F9B369718286}">
      <dgm:prSet/>
      <dgm:spPr/>
      <dgm:t>
        <a:bodyPr/>
        <a:lstStyle/>
        <a:p>
          <a:r>
            <a:rPr lang="fr-FR" dirty="0" smtClean="0"/>
            <a:t>Sprint 5</a:t>
          </a:r>
          <a:endParaRPr lang="fr-FR" dirty="0"/>
        </a:p>
      </dgm:t>
    </dgm:pt>
    <dgm:pt modelId="{972FD321-009F-7949-B827-7286C6A2A9A3}" type="parTrans" cxnId="{C60FB5AC-7F2C-8346-A9E2-C5DCCBEC6B8F}">
      <dgm:prSet/>
      <dgm:spPr/>
      <dgm:t>
        <a:bodyPr/>
        <a:lstStyle/>
        <a:p>
          <a:endParaRPr lang="fr-FR"/>
        </a:p>
      </dgm:t>
    </dgm:pt>
    <dgm:pt modelId="{3C23F860-7049-0F42-BB6C-8450AD7794E4}" type="sibTrans" cxnId="{C60FB5AC-7F2C-8346-A9E2-C5DCCBEC6B8F}">
      <dgm:prSet/>
      <dgm:spPr/>
      <dgm:t>
        <a:bodyPr/>
        <a:lstStyle/>
        <a:p>
          <a:endParaRPr lang="fr-FR"/>
        </a:p>
      </dgm:t>
    </dgm:pt>
    <dgm:pt modelId="{B95433E3-2098-C342-BA0C-1CB6B438AA8B}">
      <dgm:prSet/>
      <dgm:spPr/>
      <dgm:t>
        <a:bodyPr/>
        <a:lstStyle/>
        <a:p>
          <a:r>
            <a:rPr lang="fr-FR" dirty="0" smtClean="0"/>
            <a:t>Sprint 6</a:t>
          </a:r>
          <a:endParaRPr lang="fr-FR" dirty="0"/>
        </a:p>
      </dgm:t>
    </dgm:pt>
    <dgm:pt modelId="{C6FADEA8-12EF-7A42-921F-A521CBD0CF19}" type="parTrans" cxnId="{CB5F4C1F-A4DB-2445-93BE-0AC36D6CB76C}">
      <dgm:prSet/>
      <dgm:spPr/>
      <dgm:t>
        <a:bodyPr/>
        <a:lstStyle/>
        <a:p>
          <a:endParaRPr lang="fr-FR"/>
        </a:p>
      </dgm:t>
    </dgm:pt>
    <dgm:pt modelId="{5E1A5EAA-48FD-1B4A-8FDF-6B143DAE19CF}" type="sibTrans" cxnId="{CB5F4C1F-A4DB-2445-93BE-0AC36D6CB76C}">
      <dgm:prSet/>
      <dgm:spPr/>
      <dgm:t>
        <a:bodyPr/>
        <a:lstStyle/>
        <a:p>
          <a:endParaRPr lang="fr-FR"/>
        </a:p>
      </dgm:t>
    </dgm:pt>
    <dgm:pt modelId="{9DB15DD7-F05B-7348-B797-DA66B055904E}">
      <dgm:prSet/>
      <dgm:spPr/>
      <dgm:t>
        <a:bodyPr/>
        <a:lstStyle/>
        <a:p>
          <a:r>
            <a:rPr lang="fr-FR" dirty="0" smtClean="0"/>
            <a:t>Sprint 7</a:t>
          </a:r>
          <a:endParaRPr lang="fr-FR" dirty="0"/>
        </a:p>
      </dgm:t>
    </dgm:pt>
    <dgm:pt modelId="{54BEE4F9-70E6-184A-AA5F-525F4405EF78}" type="parTrans" cxnId="{47DEB275-A906-C44F-893A-53CBB0DFF71B}">
      <dgm:prSet/>
      <dgm:spPr/>
      <dgm:t>
        <a:bodyPr/>
        <a:lstStyle/>
        <a:p>
          <a:endParaRPr lang="fr-FR"/>
        </a:p>
      </dgm:t>
    </dgm:pt>
    <dgm:pt modelId="{C6781BF2-659F-2B42-B7CA-59E030426797}" type="sibTrans" cxnId="{47DEB275-A906-C44F-893A-53CBB0DFF71B}">
      <dgm:prSet/>
      <dgm:spPr/>
      <dgm:t>
        <a:bodyPr/>
        <a:lstStyle/>
        <a:p>
          <a:endParaRPr lang="fr-FR"/>
        </a:p>
      </dgm:t>
    </dgm:pt>
    <dgm:pt modelId="{7942AB9F-61F0-3C49-86F3-36B5BE541799}">
      <dgm:prSet/>
      <dgm:spPr/>
      <dgm:t>
        <a:bodyPr/>
        <a:lstStyle/>
        <a:p>
          <a:r>
            <a:rPr lang="fr-FR" dirty="0" smtClean="0"/>
            <a:t>Sprint 8</a:t>
          </a:r>
          <a:endParaRPr lang="fr-FR" dirty="0"/>
        </a:p>
      </dgm:t>
    </dgm:pt>
    <dgm:pt modelId="{386E5661-6649-5D40-ABF5-32A8E076E0CE}" type="parTrans" cxnId="{468C86A5-1051-3041-A97B-7C972E874A03}">
      <dgm:prSet/>
      <dgm:spPr/>
      <dgm:t>
        <a:bodyPr/>
        <a:lstStyle/>
        <a:p>
          <a:endParaRPr lang="fr-FR"/>
        </a:p>
      </dgm:t>
    </dgm:pt>
    <dgm:pt modelId="{85FB5848-5B2E-DD4D-965C-6585BD1E7502}" type="sibTrans" cxnId="{468C86A5-1051-3041-A97B-7C972E874A03}">
      <dgm:prSet/>
      <dgm:spPr/>
      <dgm:t>
        <a:bodyPr/>
        <a:lstStyle/>
        <a:p>
          <a:endParaRPr lang="fr-FR"/>
        </a:p>
      </dgm:t>
    </dgm:pt>
    <dgm:pt modelId="{7D555496-B376-234E-BBEF-C684C66C6466}">
      <dgm:prSet/>
      <dgm:spPr/>
      <dgm:t>
        <a:bodyPr/>
        <a:lstStyle/>
        <a:p>
          <a:r>
            <a:rPr lang="fr-FR" dirty="0" smtClean="0"/>
            <a:t>Sprint 9</a:t>
          </a:r>
          <a:endParaRPr lang="fr-FR" dirty="0"/>
        </a:p>
      </dgm:t>
    </dgm:pt>
    <dgm:pt modelId="{467F63E4-FC23-A04E-BB77-C16617BE8863}" type="parTrans" cxnId="{231D90B3-55AB-AB4F-BFDE-5E45626B8991}">
      <dgm:prSet/>
      <dgm:spPr/>
      <dgm:t>
        <a:bodyPr/>
        <a:lstStyle/>
        <a:p>
          <a:endParaRPr lang="fr-FR"/>
        </a:p>
      </dgm:t>
    </dgm:pt>
    <dgm:pt modelId="{5ED6B602-6259-DF45-AAD7-8CCD96235298}" type="sibTrans" cxnId="{231D90B3-55AB-AB4F-BFDE-5E45626B8991}">
      <dgm:prSet/>
      <dgm:spPr/>
      <dgm:t>
        <a:bodyPr/>
        <a:lstStyle/>
        <a:p>
          <a:endParaRPr lang="fr-FR"/>
        </a:p>
      </dgm:t>
    </dgm:pt>
    <dgm:pt modelId="{1C832DA9-A453-8C4B-BFE6-43F847FF8D33}" type="pres">
      <dgm:prSet presAssocID="{FB6F4E72-0F79-C84E-B260-0D307260BA80}" presName="Name0" presStyleCnt="0">
        <dgm:presLayoutVars>
          <dgm:dir/>
          <dgm:resizeHandles val="exact"/>
        </dgm:presLayoutVars>
      </dgm:prSet>
      <dgm:spPr/>
    </dgm:pt>
    <dgm:pt modelId="{5220773C-A396-D541-8564-60D6CA22941E}" type="pres">
      <dgm:prSet presAssocID="{59943789-5B2B-F444-806A-DCBB5BCFC562}" presName="parTxOnly" presStyleLbl="node1" presStyleIdx="0" presStyleCnt="10" custScaleX="7005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444CBCC-096E-7447-A01C-1C8489708EB1}" type="pres">
      <dgm:prSet presAssocID="{7C0DBF12-6D79-A84F-B83F-736AE400A19D}" presName="parSpace" presStyleCnt="0"/>
      <dgm:spPr/>
    </dgm:pt>
    <dgm:pt modelId="{61C012BD-5E8E-E64A-B0F9-598D30411D96}" type="pres">
      <dgm:prSet presAssocID="{F53D856D-73A6-E544-9075-140E7395B07F}" presName="parTxOnly" presStyleLbl="node1" presStyleIdx="1" presStyleCnt="10" custScaleX="10327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5EE0E33-12FA-8F46-9243-04F9851255CD}" type="pres">
      <dgm:prSet presAssocID="{80523B25-9D3A-9A48-B2AC-A8586D51DAE8}" presName="parSpace" presStyleCnt="0"/>
      <dgm:spPr/>
    </dgm:pt>
    <dgm:pt modelId="{62AA1534-7424-A445-AD43-C33B6EF9C88D}" type="pres">
      <dgm:prSet presAssocID="{53149E22-D81D-7947-A6D2-1E5C07BA5BD4}" presName="parTxOnly" presStyleLbl="node1" presStyleIdx="2" presStyleCnt="10" custScaleX="10853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06D8326-BE05-2C49-9116-3F27464036B3}" type="pres">
      <dgm:prSet presAssocID="{9A9B9067-0C5A-A04B-A7F8-8F26647AD226}" presName="parSpace" presStyleCnt="0"/>
      <dgm:spPr/>
    </dgm:pt>
    <dgm:pt modelId="{18421064-966E-1B41-9FF1-711ECE14D341}" type="pres">
      <dgm:prSet presAssocID="{422D5AC1-2F38-8646-AB7A-156F52813C93}" presName="parTxOnly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33CBA6B-9800-D349-AC35-FCA47C1DA641}" type="pres">
      <dgm:prSet presAssocID="{DAB1EA68-071E-4D48-963B-F3FC0BED36AF}" presName="parSpace" presStyleCnt="0"/>
      <dgm:spPr/>
    </dgm:pt>
    <dgm:pt modelId="{6BF238B6-9097-DE45-9F42-A6585A5CC02D}" type="pres">
      <dgm:prSet presAssocID="{B02A6B13-F0F4-FC4F-9E39-9819E66B434B}" presName="parTxOnly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254EF79-8E20-5B41-AD5A-A8286C28B069}" type="pres">
      <dgm:prSet presAssocID="{077FF68C-3E88-9349-A1DE-F6EF44B052B5}" presName="parSpace" presStyleCnt="0"/>
      <dgm:spPr/>
    </dgm:pt>
    <dgm:pt modelId="{3A811117-71D2-214F-921F-180CE75E1532}" type="pres">
      <dgm:prSet presAssocID="{0652E3F7-9713-D848-AFAF-F9B369718286}" presName="parTxOnly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4C69307-8F00-7C46-8828-0CA26142A17D}" type="pres">
      <dgm:prSet presAssocID="{3C23F860-7049-0F42-BB6C-8450AD7794E4}" presName="parSpace" presStyleCnt="0"/>
      <dgm:spPr/>
    </dgm:pt>
    <dgm:pt modelId="{5E37DED5-8DDA-394D-BFC3-6B1E0F8A2E88}" type="pres">
      <dgm:prSet presAssocID="{B95433E3-2098-C342-BA0C-1CB6B438AA8B}" presName="parTxOnly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0B447E8-CE97-F04C-8DFC-867BBC8A824F}" type="pres">
      <dgm:prSet presAssocID="{5E1A5EAA-48FD-1B4A-8FDF-6B143DAE19CF}" presName="parSpace" presStyleCnt="0"/>
      <dgm:spPr/>
    </dgm:pt>
    <dgm:pt modelId="{8B958832-02DD-5E4C-9FDA-55D9074A3EF3}" type="pres">
      <dgm:prSet presAssocID="{9DB15DD7-F05B-7348-B797-DA66B055904E}" presName="parTxOnly" presStyleLbl="node1" presStyleIdx="7" presStyleCnt="10" custScaleX="11599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A02A86-C42E-B948-BD2A-CD29B9E40C0F}" type="pres">
      <dgm:prSet presAssocID="{C6781BF2-659F-2B42-B7CA-59E030426797}" presName="parSpace" presStyleCnt="0"/>
      <dgm:spPr/>
    </dgm:pt>
    <dgm:pt modelId="{C231A368-B243-5B4C-8707-F358F3E89F5F}" type="pres">
      <dgm:prSet presAssocID="{7942AB9F-61F0-3C49-86F3-36B5BE541799}" presName="parTxOnly" presStyleLbl="node1" presStyleIdx="8" presStyleCnt="10" custScaleX="16895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E9B2A3-B2F2-6445-A52C-1181BC342807}" type="pres">
      <dgm:prSet presAssocID="{85FB5848-5B2E-DD4D-965C-6585BD1E7502}" presName="parSpace" presStyleCnt="0"/>
      <dgm:spPr/>
    </dgm:pt>
    <dgm:pt modelId="{BC7E7296-FDC7-574F-A2E9-6E588E019B1D}" type="pres">
      <dgm:prSet presAssocID="{7D555496-B376-234E-BBEF-C684C66C6466}" presName="parTxOnly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9C07938-E98A-2644-9B3E-95A15A414FC9}" srcId="{FB6F4E72-0F79-C84E-B260-0D307260BA80}" destId="{B02A6B13-F0F4-FC4F-9E39-9819E66B434B}" srcOrd="4" destOrd="0" parTransId="{318FA5D8-3A52-964F-80D6-D28EA738BF14}" sibTransId="{077FF68C-3E88-9349-A1DE-F6EF44B052B5}"/>
    <dgm:cxn modelId="{4F8BED51-3E79-144A-B966-387F8D5583C2}" type="presOf" srcId="{FB6F4E72-0F79-C84E-B260-0D307260BA80}" destId="{1C832DA9-A453-8C4B-BFE6-43F847FF8D33}" srcOrd="0" destOrd="0" presId="urn:microsoft.com/office/officeart/2005/8/layout/hChevron3"/>
    <dgm:cxn modelId="{C60FB5AC-7F2C-8346-A9E2-C5DCCBEC6B8F}" srcId="{FB6F4E72-0F79-C84E-B260-0D307260BA80}" destId="{0652E3F7-9713-D848-AFAF-F9B369718286}" srcOrd="5" destOrd="0" parTransId="{972FD321-009F-7949-B827-7286C6A2A9A3}" sibTransId="{3C23F860-7049-0F42-BB6C-8450AD7794E4}"/>
    <dgm:cxn modelId="{80D95473-B26E-CC49-B91B-36F36962D7A0}" srcId="{FB6F4E72-0F79-C84E-B260-0D307260BA80}" destId="{59943789-5B2B-F444-806A-DCBB5BCFC562}" srcOrd="0" destOrd="0" parTransId="{2A4B0ADA-0A1D-544B-8F34-3EF50BE17C65}" sibTransId="{7C0DBF12-6D79-A84F-B83F-736AE400A19D}"/>
    <dgm:cxn modelId="{CB5F4C1F-A4DB-2445-93BE-0AC36D6CB76C}" srcId="{FB6F4E72-0F79-C84E-B260-0D307260BA80}" destId="{B95433E3-2098-C342-BA0C-1CB6B438AA8B}" srcOrd="6" destOrd="0" parTransId="{C6FADEA8-12EF-7A42-921F-A521CBD0CF19}" sibTransId="{5E1A5EAA-48FD-1B4A-8FDF-6B143DAE19CF}"/>
    <dgm:cxn modelId="{DAF41A3A-4A64-1D42-819D-0E876A8895F4}" type="presOf" srcId="{B02A6B13-F0F4-FC4F-9E39-9819E66B434B}" destId="{6BF238B6-9097-DE45-9F42-A6585A5CC02D}" srcOrd="0" destOrd="0" presId="urn:microsoft.com/office/officeart/2005/8/layout/hChevron3"/>
    <dgm:cxn modelId="{537959F5-6949-E742-9AD3-59F5473BCF82}" type="presOf" srcId="{B95433E3-2098-C342-BA0C-1CB6B438AA8B}" destId="{5E37DED5-8DDA-394D-BFC3-6B1E0F8A2E88}" srcOrd="0" destOrd="0" presId="urn:microsoft.com/office/officeart/2005/8/layout/hChevron3"/>
    <dgm:cxn modelId="{CE676F3D-F685-8144-A736-F3D05B4BF204}" srcId="{FB6F4E72-0F79-C84E-B260-0D307260BA80}" destId="{F53D856D-73A6-E544-9075-140E7395B07F}" srcOrd="1" destOrd="0" parTransId="{7041317C-A69A-ED48-AEE3-4CC664AB8244}" sibTransId="{80523B25-9D3A-9A48-B2AC-A8586D51DAE8}"/>
    <dgm:cxn modelId="{574274AB-B8CA-0847-83BE-066041B930C8}" type="presOf" srcId="{0652E3F7-9713-D848-AFAF-F9B369718286}" destId="{3A811117-71D2-214F-921F-180CE75E1532}" srcOrd="0" destOrd="0" presId="urn:microsoft.com/office/officeart/2005/8/layout/hChevron3"/>
    <dgm:cxn modelId="{16ACBC3C-5A15-1B42-8D86-3C1FAE5259C5}" srcId="{FB6F4E72-0F79-C84E-B260-0D307260BA80}" destId="{422D5AC1-2F38-8646-AB7A-156F52813C93}" srcOrd="3" destOrd="0" parTransId="{C2D26D3B-9511-4C4F-BB48-7BE02BD195F7}" sibTransId="{DAB1EA68-071E-4D48-963B-F3FC0BED36AF}"/>
    <dgm:cxn modelId="{468C86A5-1051-3041-A97B-7C972E874A03}" srcId="{FB6F4E72-0F79-C84E-B260-0D307260BA80}" destId="{7942AB9F-61F0-3C49-86F3-36B5BE541799}" srcOrd="8" destOrd="0" parTransId="{386E5661-6649-5D40-ABF5-32A8E076E0CE}" sibTransId="{85FB5848-5B2E-DD4D-965C-6585BD1E7502}"/>
    <dgm:cxn modelId="{231D90B3-55AB-AB4F-BFDE-5E45626B8991}" srcId="{FB6F4E72-0F79-C84E-B260-0D307260BA80}" destId="{7D555496-B376-234E-BBEF-C684C66C6466}" srcOrd="9" destOrd="0" parTransId="{467F63E4-FC23-A04E-BB77-C16617BE8863}" sibTransId="{5ED6B602-6259-DF45-AAD7-8CCD96235298}"/>
    <dgm:cxn modelId="{F984E73E-9C9E-3745-898C-2894C709BE8B}" type="presOf" srcId="{F53D856D-73A6-E544-9075-140E7395B07F}" destId="{61C012BD-5E8E-E64A-B0F9-598D30411D96}" srcOrd="0" destOrd="0" presId="urn:microsoft.com/office/officeart/2005/8/layout/hChevron3"/>
    <dgm:cxn modelId="{883C049C-64ED-1D4C-949F-7CD8599256F5}" type="presOf" srcId="{59943789-5B2B-F444-806A-DCBB5BCFC562}" destId="{5220773C-A396-D541-8564-60D6CA22941E}" srcOrd="0" destOrd="0" presId="urn:microsoft.com/office/officeart/2005/8/layout/hChevron3"/>
    <dgm:cxn modelId="{A363885D-6F38-264A-AC61-5BE5123589B6}" type="presOf" srcId="{9DB15DD7-F05B-7348-B797-DA66B055904E}" destId="{8B958832-02DD-5E4C-9FDA-55D9074A3EF3}" srcOrd="0" destOrd="0" presId="urn:microsoft.com/office/officeart/2005/8/layout/hChevron3"/>
    <dgm:cxn modelId="{8D135FF3-95FA-3945-9B7F-F2043452C2C8}" type="presOf" srcId="{7942AB9F-61F0-3C49-86F3-36B5BE541799}" destId="{C231A368-B243-5B4C-8707-F358F3E89F5F}" srcOrd="0" destOrd="0" presId="urn:microsoft.com/office/officeart/2005/8/layout/hChevron3"/>
    <dgm:cxn modelId="{47DEB275-A906-C44F-893A-53CBB0DFF71B}" srcId="{FB6F4E72-0F79-C84E-B260-0D307260BA80}" destId="{9DB15DD7-F05B-7348-B797-DA66B055904E}" srcOrd="7" destOrd="0" parTransId="{54BEE4F9-70E6-184A-AA5F-525F4405EF78}" sibTransId="{C6781BF2-659F-2B42-B7CA-59E030426797}"/>
    <dgm:cxn modelId="{F52B34D2-224A-FA4F-8B7D-BD31A7AEF48C}" type="presOf" srcId="{7D555496-B376-234E-BBEF-C684C66C6466}" destId="{BC7E7296-FDC7-574F-A2E9-6E588E019B1D}" srcOrd="0" destOrd="0" presId="urn:microsoft.com/office/officeart/2005/8/layout/hChevron3"/>
    <dgm:cxn modelId="{41480A79-D142-9E4D-8BC7-320F0A34A58C}" srcId="{FB6F4E72-0F79-C84E-B260-0D307260BA80}" destId="{53149E22-D81D-7947-A6D2-1E5C07BA5BD4}" srcOrd="2" destOrd="0" parTransId="{E8EF46E3-8D10-DC49-92AD-837CB9F18520}" sibTransId="{9A9B9067-0C5A-A04B-A7F8-8F26647AD226}"/>
    <dgm:cxn modelId="{6C02C85D-5CC8-5248-BDB3-6CACBEDB228D}" type="presOf" srcId="{53149E22-D81D-7947-A6D2-1E5C07BA5BD4}" destId="{62AA1534-7424-A445-AD43-C33B6EF9C88D}" srcOrd="0" destOrd="0" presId="urn:microsoft.com/office/officeart/2005/8/layout/hChevron3"/>
    <dgm:cxn modelId="{653F386C-36E7-AB45-9B72-1904A2A89A31}" type="presOf" srcId="{422D5AC1-2F38-8646-AB7A-156F52813C93}" destId="{18421064-966E-1B41-9FF1-711ECE14D341}" srcOrd="0" destOrd="0" presId="urn:microsoft.com/office/officeart/2005/8/layout/hChevron3"/>
    <dgm:cxn modelId="{FE2243FE-A0EC-E848-B7E7-F0920D02D214}" type="presParOf" srcId="{1C832DA9-A453-8C4B-BFE6-43F847FF8D33}" destId="{5220773C-A396-D541-8564-60D6CA22941E}" srcOrd="0" destOrd="0" presId="urn:microsoft.com/office/officeart/2005/8/layout/hChevron3"/>
    <dgm:cxn modelId="{035BB086-2261-CB4E-9B93-687D72FB4297}" type="presParOf" srcId="{1C832DA9-A453-8C4B-BFE6-43F847FF8D33}" destId="{4444CBCC-096E-7447-A01C-1C8489708EB1}" srcOrd="1" destOrd="0" presId="urn:microsoft.com/office/officeart/2005/8/layout/hChevron3"/>
    <dgm:cxn modelId="{90AB16C5-334A-9447-B101-1D779860780C}" type="presParOf" srcId="{1C832DA9-A453-8C4B-BFE6-43F847FF8D33}" destId="{61C012BD-5E8E-E64A-B0F9-598D30411D96}" srcOrd="2" destOrd="0" presId="urn:microsoft.com/office/officeart/2005/8/layout/hChevron3"/>
    <dgm:cxn modelId="{602C7F71-3C10-014B-AAE6-1158AD2DAA2E}" type="presParOf" srcId="{1C832DA9-A453-8C4B-BFE6-43F847FF8D33}" destId="{55EE0E33-12FA-8F46-9243-04F9851255CD}" srcOrd="3" destOrd="0" presId="urn:microsoft.com/office/officeart/2005/8/layout/hChevron3"/>
    <dgm:cxn modelId="{5951A0BF-0E7B-2E4E-91DE-62FB62D59F49}" type="presParOf" srcId="{1C832DA9-A453-8C4B-BFE6-43F847FF8D33}" destId="{62AA1534-7424-A445-AD43-C33B6EF9C88D}" srcOrd="4" destOrd="0" presId="urn:microsoft.com/office/officeart/2005/8/layout/hChevron3"/>
    <dgm:cxn modelId="{D5B8A642-8574-7B43-9D55-8464FAAD2891}" type="presParOf" srcId="{1C832DA9-A453-8C4B-BFE6-43F847FF8D33}" destId="{006D8326-BE05-2C49-9116-3F27464036B3}" srcOrd="5" destOrd="0" presId="urn:microsoft.com/office/officeart/2005/8/layout/hChevron3"/>
    <dgm:cxn modelId="{67FF60BB-9FEF-754A-A729-E5A93A892D17}" type="presParOf" srcId="{1C832DA9-A453-8C4B-BFE6-43F847FF8D33}" destId="{18421064-966E-1B41-9FF1-711ECE14D341}" srcOrd="6" destOrd="0" presId="urn:microsoft.com/office/officeart/2005/8/layout/hChevron3"/>
    <dgm:cxn modelId="{92C3D8ED-94BF-B94E-8FD1-7837D3D1863A}" type="presParOf" srcId="{1C832DA9-A453-8C4B-BFE6-43F847FF8D33}" destId="{433CBA6B-9800-D349-AC35-FCA47C1DA641}" srcOrd="7" destOrd="0" presId="urn:microsoft.com/office/officeart/2005/8/layout/hChevron3"/>
    <dgm:cxn modelId="{8577E185-39A1-C947-A087-EAA41E401927}" type="presParOf" srcId="{1C832DA9-A453-8C4B-BFE6-43F847FF8D33}" destId="{6BF238B6-9097-DE45-9F42-A6585A5CC02D}" srcOrd="8" destOrd="0" presId="urn:microsoft.com/office/officeart/2005/8/layout/hChevron3"/>
    <dgm:cxn modelId="{274EFE9C-48EF-FF4A-AE05-844FB948E33A}" type="presParOf" srcId="{1C832DA9-A453-8C4B-BFE6-43F847FF8D33}" destId="{8254EF79-8E20-5B41-AD5A-A8286C28B069}" srcOrd="9" destOrd="0" presId="urn:microsoft.com/office/officeart/2005/8/layout/hChevron3"/>
    <dgm:cxn modelId="{7A3957F6-F331-EE46-84F9-A4967CBDC9E1}" type="presParOf" srcId="{1C832DA9-A453-8C4B-BFE6-43F847FF8D33}" destId="{3A811117-71D2-214F-921F-180CE75E1532}" srcOrd="10" destOrd="0" presId="urn:microsoft.com/office/officeart/2005/8/layout/hChevron3"/>
    <dgm:cxn modelId="{DDA581B9-BCC5-C14F-BC1B-6C565839F52F}" type="presParOf" srcId="{1C832DA9-A453-8C4B-BFE6-43F847FF8D33}" destId="{64C69307-8F00-7C46-8828-0CA26142A17D}" srcOrd="11" destOrd="0" presId="urn:microsoft.com/office/officeart/2005/8/layout/hChevron3"/>
    <dgm:cxn modelId="{FFBB6E77-4B6B-5048-978A-9AA740CA700D}" type="presParOf" srcId="{1C832DA9-A453-8C4B-BFE6-43F847FF8D33}" destId="{5E37DED5-8DDA-394D-BFC3-6B1E0F8A2E88}" srcOrd="12" destOrd="0" presId="urn:microsoft.com/office/officeart/2005/8/layout/hChevron3"/>
    <dgm:cxn modelId="{C10F6B0E-5280-884C-8AB4-38EBC945D498}" type="presParOf" srcId="{1C832DA9-A453-8C4B-BFE6-43F847FF8D33}" destId="{70B447E8-CE97-F04C-8DFC-867BBC8A824F}" srcOrd="13" destOrd="0" presId="urn:microsoft.com/office/officeart/2005/8/layout/hChevron3"/>
    <dgm:cxn modelId="{B6AD9C41-31B5-BA47-AE09-42132094B3CF}" type="presParOf" srcId="{1C832DA9-A453-8C4B-BFE6-43F847FF8D33}" destId="{8B958832-02DD-5E4C-9FDA-55D9074A3EF3}" srcOrd="14" destOrd="0" presId="urn:microsoft.com/office/officeart/2005/8/layout/hChevron3"/>
    <dgm:cxn modelId="{A1EF82D0-ACE6-4C4D-A741-E0F6146EE422}" type="presParOf" srcId="{1C832DA9-A453-8C4B-BFE6-43F847FF8D33}" destId="{0EA02A86-C42E-B948-BD2A-CD29B9E40C0F}" srcOrd="15" destOrd="0" presId="urn:microsoft.com/office/officeart/2005/8/layout/hChevron3"/>
    <dgm:cxn modelId="{169B80ED-2498-EA42-B292-37ACFAB99F5B}" type="presParOf" srcId="{1C832DA9-A453-8C4B-BFE6-43F847FF8D33}" destId="{C231A368-B243-5B4C-8707-F358F3E89F5F}" srcOrd="16" destOrd="0" presId="urn:microsoft.com/office/officeart/2005/8/layout/hChevron3"/>
    <dgm:cxn modelId="{D46BD09F-2CEF-3E47-AF33-8E88619AF165}" type="presParOf" srcId="{1C832DA9-A453-8C4B-BFE6-43F847FF8D33}" destId="{4BE9B2A3-B2F2-6445-A52C-1181BC342807}" srcOrd="17" destOrd="0" presId="urn:microsoft.com/office/officeart/2005/8/layout/hChevron3"/>
    <dgm:cxn modelId="{D134863F-69C1-E14E-9092-8E304877EF4A}" type="presParOf" srcId="{1C832DA9-A453-8C4B-BFE6-43F847FF8D33}" destId="{BC7E7296-FDC7-574F-A2E9-6E588E019B1D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0773C-A396-D541-8564-60D6CA22941E}">
      <dsp:nvSpPr>
        <dsp:cNvPr id="0" name=""/>
        <dsp:cNvSpPr/>
      </dsp:nvSpPr>
      <dsp:spPr>
        <a:xfrm>
          <a:off x="4054" y="1373715"/>
          <a:ext cx="780780" cy="445822"/>
        </a:xfrm>
        <a:prstGeom prst="homePlat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Sprint 0</a:t>
          </a:r>
          <a:endParaRPr lang="fr-FR" sz="1500" kern="1200" dirty="0"/>
        </a:p>
      </dsp:txBody>
      <dsp:txXfrm>
        <a:off x="4054" y="1373715"/>
        <a:ext cx="669325" cy="445822"/>
      </dsp:txXfrm>
    </dsp:sp>
    <dsp:sp modelId="{61C012BD-5E8E-E64A-B0F9-598D30411D96}">
      <dsp:nvSpPr>
        <dsp:cNvPr id="0" name=""/>
        <dsp:cNvSpPr/>
      </dsp:nvSpPr>
      <dsp:spPr>
        <a:xfrm>
          <a:off x="561924" y="1373715"/>
          <a:ext cx="1151036" cy="445822"/>
        </a:xfrm>
        <a:prstGeom prst="chevron">
          <a:avLst/>
        </a:prstGeom>
        <a:solidFill>
          <a:schemeClr val="accent1">
            <a:shade val="80000"/>
            <a:hueOff val="-56701"/>
            <a:satOff val="-3304"/>
            <a:lumOff val="3519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Sprint 1</a:t>
          </a:r>
          <a:endParaRPr lang="fr-FR" sz="1500" kern="1200" dirty="0"/>
        </a:p>
      </dsp:txBody>
      <dsp:txXfrm>
        <a:off x="784835" y="1373715"/>
        <a:ext cx="705214" cy="445822"/>
      </dsp:txXfrm>
    </dsp:sp>
    <dsp:sp modelId="{62AA1534-7424-A445-AD43-C33B6EF9C88D}">
      <dsp:nvSpPr>
        <dsp:cNvPr id="0" name=""/>
        <dsp:cNvSpPr/>
      </dsp:nvSpPr>
      <dsp:spPr>
        <a:xfrm>
          <a:off x="1490049" y="1373715"/>
          <a:ext cx="1209706" cy="445822"/>
        </a:xfrm>
        <a:prstGeom prst="chevron">
          <a:avLst/>
        </a:prstGeom>
        <a:solidFill>
          <a:schemeClr val="accent1">
            <a:shade val="80000"/>
            <a:hueOff val="-113402"/>
            <a:satOff val="-6608"/>
            <a:lumOff val="7038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Sprint 2</a:t>
          </a:r>
          <a:endParaRPr lang="fr-FR" sz="1500" kern="1200" dirty="0"/>
        </a:p>
      </dsp:txBody>
      <dsp:txXfrm>
        <a:off x="1712960" y="1373715"/>
        <a:ext cx="763884" cy="445822"/>
      </dsp:txXfrm>
    </dsp:sp>
    <dsp:sp modelId="{18421064-966E-1B41-9FF1-711ECE14D341}">
      <dsp:nvSpPr>
        <dsp:cNvPr id="0" name=""/>
        <dsp:cNvSpPr/>
      </dsp:nvSpPr>
      <dsp:spPr>
        <a:xfrm>
          <a:off x="2476844" y="1373715"/>
          <a:ext cx="1114556" cy="445822"/>
        </a:xfrm>
        <a:prstGeom prst="chevron">
          <a:avLst/>
        </a:prstGeom>
        <a:solidFill>
          <a:schemeClr val="accent1">
            <a:shade val="80000"/>
            <a:hueOff val="-170103"/>
            <a:satOff val="-9911"/>
            <a:lumOff val="10558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Sprint 3</a:t>
          </a:r>
          <a:endParaRPr lang="fr-FR" sz="1500" kern="1200" dirty="0"/>
        </a:p>
      </dsp:txBody>
      <dsp:txXfrm>
        <a:off x="2699755" y="1373715"/>
        <a:ext cx="668734" cy="445822"/>
      </dsp:txXfrm>
    </dsp:sp>
    <dsp:sp modelId="{6BF238B6-9097-DE45-9F42-A6585A5CC02D}">
      <dsp:nvSpPr>
        <dsp:cNvPr id="0" name=""/>
        <dsp:cNvSpPr/>
      </dsp:nvSpPr>
      <dsp:spPr>
        <a:xfrm>
          <a:off x="3368490" y="1373715"/>
          <a:ext cx="1114556" cy="445822"/>
        </a:xfrm>
        <a:prstGeom prst="chevron">
          <a:avLst/>
        </a:prstGeom>
        <a:solidFill>
          <a:schemeClr val="accent1">
            <a:shade val="80000"/>
            <a:hueOff val="-226804"/>
            <a:satOff val="-13215"/>
            <a:lumOff val="14077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Sprint 4</a:t>
          </a:r>
          <a:endParaRPr lang="fr-FR" sz="1500" kern="1200" dirty="0"/>
        </a:p>
      </dsp:txBody>
      <dsp:txXfrm>
        <a:off x="3591401" y="1373715"/>
        <a:ext cx="668734" cy="445822"/>
      </dsp:txXfrm>
    </dsp:sp>
    <dsp:sp modelId="{3A811117-71D2-214F-921F-180CE75E1532}">
      <dsp:nvSpPr>
        <dsp:cNvPr id="0" name=""/>
        <dsp:cNvSpPr/>
      </dsp:nvSpPr>
      <dsp:spPr>
        <a:xfrm>
          <a:off x="4260135" y="1373715"/>
          <a:ext cx="1114556" cy="445822"/>
        </a:xfrm>
        <a:prstGeom prst="chevron">
          <a:avLst/>
        </a:prstGeom>
        <a:solidFill>
          <a:schemeClr val="accent1">
            <a:shade val="80000"/>
            <a:hueOff val="-283505"/>
            <a:satOff val="-16519"/>
            <a:lumOff val="17596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Sprint 5</a:t>
          </a:r>
          <a:endParaRPr lang="fr-FR" sz="1500" kern="1200" dirty="0"/>
        </a:p>
      </dsp:txBody>
      <dsp:txXfrm>
        <a:off x="4483046" y="1373715"/>
        <a:ext cx="668734" cy="445822"/>
      </dsp:txXfrm>
    </dsp:sp>
    <dsp:sp modelId="{5E37DED5-8DDA-394D-BFC3-6B1E0F8A2E88}">
      <dsp:nvSpPr>
        <dsp:cNvPr id="0" name=""/>
        <dsp:cNvSpPr/>
      </dsp:nvSpPr>
      <dsp:spPr>
        <a:xfrm>
          <a:off x="5151781" y="1373715"/>
          <a:ext cx="1114556" cy="445822"/>
        </a:xfrm>
        <a:prstGeom prst="chevron">
          <a:avLst/>
        </a:prstGeom>
        <a:solidFill>
          <a:schemeClr val="accent1">
            <a:shade val="80000"/>
            <a:hueOff val="-340206"/>
            <a:satOff val="-19823"/>
            <a:lumOff val="21115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Sprint 6</a:t>
          </a:r>
          <a:endParaRPr lang="fr-FR" sz="1500" kern="1200" dirty="0"/>
        </a:p>
      </dsp:txBody>
      <dsp:txXfrm>
        <a:off x="5374692" y="1373715"/>
        <a:ext cx="668734" cy="445822"/>
      </dsp:txXfrm>
    </dsp:sp>
    <dsp:sp modelId="{8B958832-02DD-5E4C-9FDA-55D9074A3EF3}">
      <dsp:nvSpPr>
        <dsp:cNvPr id="0" name=""/>
        <dsp:cNvSpPr/>
      </dsp:nvSpPr>
      <dsp:spPr>
        <a:xfrm>
          <a:off x="6043426" y="1373715"/>
          <a:ext cx="1292785" cy="445822"/>
        </a:xfrm>
        <a:prstGeom prst="chevron">
          <a:avLst/>
        </a:prstGeom>
        <a:solidFill>
          <a:schemeClr val="accent1">
            <a:shade val="80000"/>
            <a:hueOff val="-396907"/>
            <a:satOff val="-23126"/>
            <a:lumOff val="24635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Sprint 7</a:t>
          </a:r>
          <a:endParaRPr lang="fr-FR" sz="1500" kern="1200" dirty="0"/>
        </a:p>
      </dsp:txBody>
      <dsp:txXfrm>
        <a:off x="6266337" y="1373715"/>
        <a:ext cx="846963" cy="445822"/>
      </dsp:txXfrm>
    </dsp:sp>
    <dsp:sp modelId="{C231A368-B243-5B4C-8707-F358F3E89F5F}">
      <dsp:nvSpPr>
        <dsp:cNvPr id="0" name=""/>
        <dsp:cNvSpPr/>
      </dsp:nvSpPr>
      <dsp:spPr>
        <a:xfrm>
          <a:off x="7113301" y="1373715"/>
          <a:ext cx="1883144" cy="445822"/>
        </a:xfrm>
        <a:prstGeom prst="chevron">
          <a:avLst/>
        </a:prstGeom>
        <a:solidFill>
          <a:schemeClr val="accent1">
            <a:shade val="80000"/>
            <a:hueOff val="-453608"/>
            <a:satOff val="-26430"/>
            <a:lumOff val="28154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Sprint 8</a:t>
          </a:r>
          <a:endParaRPr lang="fr-FR" sz="1500" kern="1200" dirty="0"/>
        </a:p>
      </dsp:txBody>
      <dsp:txXfrm>
        <a:off x="7336212" y="1373715"/>
        <a:ext cx="1437322" cy="445822"/>
      </dsp:txXfrm>
    </dsp:sp>
    <dsp:sp modelId="{BC7E7296-FDC7-574F-A2E9-6E588E019B1D}">
      <dsp:nvSpPr>
        <dsp:cNvPr id="0" name=""/>
        <dsp:cNvSpPr/>
      </dsp:nvSpPr>
      <dsp:spPr>
        <a:xfrm>
          <a:off x="8773534" y="1373715"/>
          <a:ext cx="1114556" cy="445822"/>
        </a:xfrm>
        <a:prstGeom prst="chevron">
          <a:avLst/>
        </a:prstGeom>
        <a:solidFill>
          <a:schemeClr val="accent1">
            <a:shade val="80000"/>
            <a:hueOff val="-510309"/>
            <a:satOff val="-29734"/>
            <a:lumOff val="31673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Sprint 9</a:t>
          </a:r>
          <a:endParaRPr lang="fr-FR" sz="1500" kern="1200" dirty="0"/>
        </a:p>
      </dsp:txBody>
      <dsp:txXfrm>
        <a:off x="8996445" y="1373715"/>
        <a:ext cx="668734" cy="445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71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148" y="1710172"/>
            <a:ext cx="4415069" cy="308746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398815" y="4702629"/>
            <a:ext cx="741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#Léa - #Alexandre - #Simon - #Jeffrey - #Jerzy - #Paul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878538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JEU DE PISTE 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15" y="3576380"/>
            <a:ext cx="2047504" cy="204750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248" y="2473419"/>
            <a:ext cx="2016661" cy="201666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842" y="3576380"/>
            <a:ext cx="2376381" cy="209927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59" y="3999486"/>
            <a:ext cx="3213482" cy="180997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101770" y="4584711"/>
            <a:ext cx="191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Administrateur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861641" y="5642026"/>
            <a:ext cx="191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Utilisateur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9294006" y="5826692"/>
            <a:ext cx="191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Classement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955038" y="5835633"/>
            <a:ext cx="191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Application Web</a:t>
            </a:r>
            <a:endParaRPr lang="fr-FR" b="1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63" y="2473419"/>
            <a:ext cx="1455623" cy="1356117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2823991" y="3881886"/>
            <a:ext cx="191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Modulable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77855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775526" y="1954258"/>
            <a:ext cx="6815669" cy="1515533"/>
          </a:xfrm>
        </p:spPr>
        <p:txBody>
          <a:bodyPr/>
          <a:lstStyle/>
          <a:p>
            <a:r>
              <a:rPr lang="fr-FR" b="1" dirty="0" smtClean="0">
                <a:latin typeface="+mn-lt"/>
              </a:rPr>
              <a:t>Essayons ! </a:t>
            </a:r>
            <a:endParaRPr lang="fr-FR" b="1" dirty="0">
              <a:latin typeface="+mn-l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69" y="3575509"/>
            <a:ext cx="2325013" cy="16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25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3368690"/>
              </p:ext>
            </p:extLst>
          </p:nvPr>
        </p:nvGraphicFramePr>
        <p:xfrm>
          <a:off x="1033154" y="3644900"/>
          <a:ext cx="9892146" cy="3193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2074731" y="1966747"/>
            <a:ext cx="80474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charset="2"/>
              <a:buChar char="v"/>
            </a:pPr>
            <a:r>
              <a:rPr lang="fr-FR" sz="4400" dirty="0" smtClean="0"/>
              <a:t> </a:t>
            </a:r>
            <a:r>
              <a:rPr lang="fr-FR" sz="4400" dirty="0" smtClean="0"/>
              <a:t>Rectification bug (beta test )</a:t>
            </a:r>
            <a:endParaRPr lang="fr-FR" sz="4400" dirty="0" smtClean="0"/>
          </a:p>
          <a:p>
            <a:pPr marL="285750" indent="-285750" algn="ctr">
              <a:buFont typeface="Wingdings" charset="2"/>
              <a:buChar char="v"/>
            </a:pPr>
            <a:r>
              <a:rPr lang="fr-FR" sz="4400" dirty="0"/>
              <a:t> </a:t>
            </a:r>
            <a:r>
              <a:rPr lang="fr-FR" sz="4400" dirty="0" smtClean="0"/>
              <a:t>Optimiser l’expérience utilisateur</a:t>
            </a:r>
            <a:endParaRPr lang="fr-FR" sz="4400" dirty="0" smtClean="0"/>
          </a:p>
        </p:txBody>
      </p:sp>
      <p:sp>
        <p:nvSpPr>
          <p:cNvPr id="2" name="ZoneTexte 1"/>
          <p:cNvSpPr txBox="1"/>
          <p:nvPr/>
        </p:nvSpPr>
        <p:spPr>
          <a:xfrm>
            <a:off x="3645380" y="1041991"/>
            <a:ext cx="4667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PROCHAIN SPRINT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008513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20593" y="5509930"/>
            <a:ext cx="3174012" cy="892846"/>
          </a:xfrm>
        </p:spPr>
        <p:txBody>
          <a:bodyPr/>
          <a:lstStyle/>
          <a:p>
            <a:r>
              <a:rPr lang="fr-FR" b="1" dirty="0" smtClean="0">
                <a:solidFill>
                  <a:schemeClr val="bg1"/>
                </a:solidFill>
                <a:latin typeface="+mn-lt"/>
              </a:rPr>
              <a:t>MERCI</a:t>
            </a:r>
            <a:endParaRPr lang="fr-FR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09" y="1190183"/>
            <a:ext cx="7836196" cy="44078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7230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639</TotalTime>
  <Words>62</Words>
  <Application>Microsoft Macintosh PowerPoint</Application>
  <PresentationFormat>Grand écran</PresentationFormat>
  <Paragraphs>22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Garamond</vt:lpstr>
      <vt:lpstr>Wingdings</vt:lpstr>
      <vt:lpstr>Arial</vt:lpstr>
      <vt:lpstr>Organique</vt:lpstr>
      <vt:lpstr>Présentation PowerPoint</vt:lpstr>
      <vt:lpstr>JEU DE PISTE </vt:lpstr>
      <vt:lpstr>Essayons ! </vt:lpstr>
      <vt:lpstr>Présentation PowerPoint</vt:lpstr>
      <vt:lpstr>MERCI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36</cp:revision>
  <dcterms:created xsi:type="dcterms:W3CDTF">2018-11-16T08:21:46Z</dcterms:created>
  <dcterms:modified xsi:type="dcterms:W3CDTF">2019-01-18T13:22:36Z</dcterms:modified>
</cp:coreProperties>
</file>